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43" r:id="rId4"/>
    <p:sldId id="1707" r:id="rId5"/>
    <p:sldId id="1744" r:id="rId6"/>
    <p:sldId id="1553" r:id="rId7"/>
    <p:sldId id="1705" r:id="rId8"/>
    <p:sldId id="1706" r:id="rId9"/>
    <p:sldId id="1745" r:id="rId10"/>
    <p:sldId id="1708" r:id="rId11"/>
    <p:sldId id="1709" r:id="rId12"/>
    <p:sldId id="1746" r:id="rId13"/>
    <p:sldId id="1747" r:id="rId14"/>
    <p:sldId id="1748" r:id="rId15"/>
    <p:sldId id="1749" r:id="rId16"/>
    <p:sldId id="1750" r:id="rId17"/>
    <p:sldId id="1751" r:id="rId18"/>
    <p:sldId id="1752" r:id="rId19"/>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366E7-F6E8-495D-8C2B-04C922E7D014}" v="316" dt="2022-10-29T14:49:45.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363366E7-F6E8-495D-8C2B-04C922E7D014}"/>
    <pc:docChg chg="undo custSel addSld delSld modSld sldOrd">
      <pc:chgData name="Ed Godfrey" userId="61aa7c48ee0e3db0" providerId="LiveId" clId="{363366E7-F6E8-495D-8C2B-04C922E7D014}" dt="2022-10-29T14:49:51.162" v="942" actId="47"/>
      <pc:docMkLst>
        <pc:docMk/>
      </pc:docMkLst>
      <pc:sldChg chg="modSp mod">
        <pc:chgData name="Ed Godfrey" userId="61aa7c48ee0e3db0" providerId="LiveId" clId="{363366E7-F6E8-495D-8C2B-04C922E7D014}" dt="2022-10-29T13:44:12.987" v="32" actId="255"/>
        <pc:sldMkLst>
          <pc:docMk/>
          <pc:sldMk cId="1259847495" sldId="963"/>
        </pc:sldMkLst>
        <pc:spChg chg="mod">
          <ac:chgData name="Ed Godfrey" userId="61aa7c48ee0e3db0" providerId="LiveId" clId="{363366E7-F6E8-495D-8C2B-04C922E7D014}" dt="2022-10-29T13:44:12.987" v="32" actId="255"/>
          <ac:spMkLst>
            <pc:docMk/>
            <pc:sldMk cId="1259847495" sldId="963"/>
            <ac:spMk id="2" creationId="{F08A2007-B9E6-48A8-9E5E-C98EDFD53C8F}"/>
          </ac:spMkLst>
        </pc:spChg>
      </pc:sldChg>
      <pc:sldChg chg="modSp mod">
        <pc:chgData name="Ed Godfrey" userId="61aa7c48ee0e3db0" providerId="LiveId" clId="{363366E7-F6E8-495D-8C2B-04C922E7D014}" dt="2022-10-29T13:35:14.260" v="4" actId="20577"/>
        <pc:sldMkLst>
          <pc:docMk/>
          <pc:sldMk cId="3275922726" sldId="1127"/>
        </pc:sldMkLst>
        <pc:spChg chg="mod">
          <ac:chgData name="Ed Godfrey" userId="61aa7c48ee0e3db0" providerId="LiveId" clId="{363366E7-F6E8-495D-8C2B-04C922E7D014}" dt="2022-10-29T13:35:14.260" v="4" actId="20577"/>
          <ac:spMkLst>
            <pc:docMk/>
            <pc:sldMk cId="3275922726" sldId="1127"/>
            <ac:spMk id="2" creationId="{F1588051-E0B5-4638-9205-E46E5525908B}"/>
          </ac:spMkLst>
        </pc:spChg>
        <pc:spChg chg="mod">
          <ac:chgData name="Ed Godfrey" userId="61aa7c48ee0e3db0" providerId="LiveId" clId="{363366E7-F6E8-495D-8C2B-04C922E7D014}" dt="2022-10-29T13:35:09.723" v="1" actId="20577"/>
          <ac:spMkLst>
            <pc:docMk/>
            <pc:sldMk cId="3275922726" sldId="1127"/>
            <ac:spMk id="5" creationId="{0CAA8F06-2798-4F2A-8DC9-8E009C9AC104}"/>
          </ac:spMkLst>
        </pc:spChg>
      </pc:sldChg>
      <pc:sldChg chg="addSp modSp mod ord modAnim">
        <pc:chgData name="Ed Godfrey" userId="61aa7c48ee0e3db0" providerId="LiveId" clId="{363366E7-F6E8-495D-8C2B-04C922E7D014}" dt="2022-10-29T14:43:35.930" v="734" actId="6549"/>
        <pc:sldMkLst>
          <pc:docMk/>
          <pc:sldMk cId="621266370" sldId="1553"/>
        </pc:sldMkLst>
        <pc:spChg chg="mod">
          <ac:chgData name="Ed Godfrey" userId="61aa7c48ee0e3db0" providerId="LiveId" clId="{363366E7-F6E8-495D-8C2B-04C922E7D014}" dt="2022-10-29T13:46:05.979" v="94" actId="20577"/>
          <ac:spMkLst>
            <pc:docMk/>
            <pc:sldMk cId="621266370" sldId="1553"/>
            <ac:spMk id="2" creationId="{F08A2007-B9E6-48A8-9E5E-C98EDFD53C8F}"/>
          </ac:spMkLst>
        </pc:spChg>
        <pc:spChg chg="add mod">
          <ac:chgData name="Ed Godfrey" userId="61aa7c48ee0e3db0" providerId="LiveId" clId="{363366E7-F6E8-495D-8C2B-04C922E7D014}" dt="2022-10-29T13:50:32.941" v="242" actId="115"/>
          <ac:spMkLst>
            <pc:docMk/>
            <pc:sldMk cId="621266370" sldId="1553"/>
            <ac:spMk id="4" creationId="{05D727ED-586B-1959-2326-DFC3C634E4D2}"/>
          </ac:spMkLst>
        </pc:spChg>
        <pc:spChg chg="mod">
          <ac:chgData name="Ed Godfrey" userId="61aa7c48ee0e3db0" providerId="LiveId" clId="{363366E7-F6E8-495D-8C2B-04C922E7D014}" dt="2022-10-29T13:48:26.789" v="121" actId="113"/>
          <ac:spMkLst>
            <pc:docMk/>
            <pc:sldMk cId="621266370" sldId="1553"/>
            <ac:spMk id="6" creationId="{D994B878-B4D4-D356-B4DC-B7ED51DA841B}"/>
          </ac:spMkLst>
        </pc:spChg>
        <pc:spChg chg="mod">
          <ac:chgData name="Ed Godfrey" userId="61aa7c48ee0e3db0" providerId="LiveId" clId="{363366E7-F6E8-495D-8C2B-04C922E7D014}" dt="2022-10-29T14:43:35.930" v="734" actId="6549"/>
          <ac:spMkLst>
            <pc:docMk/>
            <pc:sldMk cId="621266370" sldId="1553"/>
            <ac:spMk id="7" creationId="{8DD6C991-FE4F-B787-C97C-DAB37AC2A7D4}"/>
          </ac:spMkLst>
        </pc:spChg>
      </pc:sldChg>
      <pc:sldChg chg="modSp mod">
        <pc:chgData name="Ed Godfrey" userId="61aa7c48ee0e3db0" providerId="LiveId" clId="{363366E7-F6E8-495D-8C2B-04C922E7D014}" dt="2022-10-29T13:52:59.834" v="324" actId="20577"/>
        <pc:sldMkLst>
          <pc:docMk/>
          <pc:sldMk cId="1154942376" sldId="1705"/>
        </pc:sldMkLst>
        <pc:spChg chg="mod">
          <ac:chgData name="Ed Godfrey" userId="61aa7c48ee0e3db0" providerId="LiveId" clId="{363366E7-F6E8-495D-8C2B-04C922E7D014}" dt="2022-10-29T13:52:59.834" v="324" actId="20577"/>
          <ac:spMkLst>
            <pc:docMk/>
            <pc:sldMk cId="1154942376" sldId="1705"/>
            <ac:spMk id="2" creationId="{F08A2007-B9E6-48A8-9E5E-C98EDFD53C8F}"/>
          </ac:spMkLst>
        </pc:spChg>
        <pc:spChg chg="mod">
          <ac:chgData name="Ed Godfrey" userId="61aa7c48ee0e3db0" providerId="LiveId" clId="{363366E7-F6E8-495D-8C2B-04C922E7D014}" dt="2022-10-29T13:51:59.937" v="270" actId="20577"/>
          <ac:spMkLst>
            <pc:docMk/>
            <pc:sldMk cId="1154942376" sldId="1705"/>
            <ac:spMk id="3" creationId="{F6C638D0-C884-48CF-BE26-27EEF100FAF2}"/>
          </ac:spMkLst>
        </pc:spChg>
      </pc:sldChg>
      <pc:sldChg chg="modSp mod">
        <pc:chgData name="Ed Godfrey" userId="61aa7c48ee0e3db0" providerId="LiveId" clId="{363366E7-F6E8-495D-8C2B-04C922E7D014}" dt="2022-10-29T13:57:48.088" v="344" actId="20577"/>
        <pc:sldMkLst>
          <pc:docMk/>
          <pc:sldMk cId="4254053898" sldId="1706"/>
        </pc:sldMkLst>
        <pc:spChg chg="mod">
          <ac:chgData name="Ed Godfrey" userId="61aa7c48ee0e3db0" providerId="LiveId" clId="{363366E7-F6E8-495D-8C2B-04C922E7D014}" dt="2022-10-29T13:57:41.896" v="326" actId="255"/>
          <ac:spMkLst>
            <pc:docMk/>
            <pc:sldMk cId="4254053898" sldId="1706"/>
            <ac:spMk id="2" creationId="{F08A2007-B9E6-48A8-9E5E-C98EDFD53C8F}"/>
          </ac:spMkLst>
        </pc:spChg>
        <pc:spChg chg="mod">
          <ac:chgData name="Ed Godfrey" userId="61aa7c48ee0e3db0" providerId="LiveId" clId="{363366E7-F6E8-495D-8C2B-04C922E7D014}" dt="2022-10-29T13:57:48.088" v="344" actId="20577"/>
          <ac:spMkLst>
            <pc:docMk/>
            <pc:sldMk cId="4254053898" sldId="1706"/>
            <ac:spMk id="3" creationId="{F6C638D0-C884-48CF-BE26-27EEF100FAF2}"/>
          </ac:spMkLst>
        </pc:spChg>
      </pc:sldChg>
      <pc:sldChg chg="ord">
        <pc:chgData name="Ed Godfrey" userId="61aa7c48ee0e3db0" providerId="LiveId" clId="{363366E7-F6E8-495D-8C2B-04C922E7D014}" dt="2022-10-29T13:42:52.035" v="28"/>
        <pc:sldMkLst>
          <pc:docMk/>
          <pc:sldMk cId="2930997700" sldId="1707"/>
        </pc:sldMkLst>
      </pc:sldChg>
      <pc:sldChg chg="modSp mod">
        <pc:chgData name="Ed Godfrey" userId="61aa7c48ee0e3db0" providerId="LiveId" clId="{363366E7-F6E8-495D-8C2B-04C922E7D014}" dt="2022-10-29T14:29:04.980" v="433" actId="20577"/>
        <pc:sldMkLst>
          <pc:docMk/>
          <pc:sldMk cId="3799785674" sldId="1708"/>
        </pc:sldMkLst>
        <pc:spChg chg="mod">
          <ac:chgData name="Ed Godfrey" userId="61aa7c48ee0e3db0" providerId="LiveId" clId="{363366E7-F6E8-495D-8C2B-04C922E7D014}" dt="2022-10-29T14:28:59.241" v="413" actId="255"/>
          <ac:spMkLst>
            <pc:docMk/>
            <pc:sldMk cId="3799785674" sldId="1708"/>
            <ac:spMk id="2" creationId="{F08A2007-B9E6-48A8-9E5E-C98EDFD53C8F}"/>
          </ac:spMkLst>
        </pc:spChg>
        <pc:spChg chg="mod">
          <ac:chgData name="Ed Godfrey" userId="61aa7c48ee0e3db0" providerId="LiveId" clId="{363366E7-F6E8-495D-8C2B-04C922E7D014}" dt="2022-10-29T14:29:04.980" v="433" actId="20577"/>
          <ac:spMkLst>
            <pc:docMk/>
            <pc:sldMk cId="3799785674" sldId="1708"/>
            <ac:spMk id="3" creationId="{F6C638D0-C884-48CF-BE26-27EEF100FAF2}"/>
          </ac:spMkLst>
        </pc:spChg>
      </pc:sldChg>
      <pc:sldChg chg="modSp mod">
        <pc:chgData name="Ed Godfrey" userId="61aa7c48ee0e3db0" providerId="LiveId" clId="{363366E7-F6E8-495D-8C2B-04C922E7D014}" dt="2022-10-29T14:33:37.419" v="448" actId="20577"/>
        <pc:sldMkLst>
          <pc:docMk/>
          <pc:sldMk cId="707016330" sldId="1709"/>
        </pc:sldMkLst>
        <pc:spChg chg="mod">
          <ac:chgData name="Ed Godfrey" userId="61aa7c48ee0e3db0" providerId="LiveId" clId="{363366E7-F6E8-495D-8C2B-04C922E7D014}" dt="2022-10-29T14:29:23.276" v="435" actId="255"/>
          <ac:spMkLst>
            <pc:docMk/>
            <pc:sldMk cId="707016330" sldId="1709"/>
            <ac:spMk id="2" creationId="{F08A2007-B9E6-48A8-9E5E-C98EDFD53C8F}"/>
          </ac:spMkLst>
        </pc:spChg>
        <pc:spChg chg="mod">
          <ac:chgData name="Ed Godfrey" userId="61aa7c48ee0e3db0" providerId="LiveId" clId="{363366E7-F6E8-495D-8C2B-04C922E7D014}" dt="2022-10-29T14:33:37.419" v="448" actId="20577"/>
          <ac:spMkLst>
            <pc:docMk/>
            <pc:sldMk cId="707016330" sldId="1709"/>
            <ac:spMk id="3" creationId="{F6C638D0-C884-48CF-BE26-27EEF100FAF2}"/>
          </ac:spMkLst>
        </pc:spChg>
      </pc:sldChg>
      <pc:sldChg chg="del">
        <pc:chgData name="Ed Godfrey" userId="61aa7c48ee0e3db0" providerId="LiveId" clId="{363366E7-F6E8-495D-8C2B-04C922E7D014}" dt="2022-10-29T14:49:51.162" v="942" actId="47"/>
        <pc:sldMkLst>
          <pc:docMk/>
          <pc:sldMk cId="2693680844" sldId="1710"/>
        </pc:sldMkLst>
      </pc:sldChg>
      <pc:sldChg chg="del">
        <pc:chgData name="Ed Godfrey" userId="61aa7c48ee0e3db0" providerId="LiveId" clId="{363366E7-F6E8-495D-8C2B-04C922E7D014}" dt="2022-10-29T14:49:51.162" v="942" actId="47"/>
        <pc:sldMkLst>
          <pc:docMk/>
          <pc:sldMk cId="3780323839" sldId="1712"/>
        </pc:sldMkLst>
      </pc:sldChg>
      <pc:sldChg chg="del">
        <pc:chgData name="Ed Godfrey" userId="61aa7c48ee0e3db0" providerId="LiveId" clId="{363366E7-F6E8-495D-8C2B-04C922E7D014}" dt="2022-10-29T14:49:51.162" v="942" actId="47"/>
        <pc:sldMkLst>
          <pc:docMk/>
          <pc:sldMk cId="3535775083" sldId="1726"/>
        </pc:sldMkLst>
      </pc:sldChg>
      <pc:sldChg chg="del">
        <pc:chgData name="Ed Godfrey" userId="61aa7c48ee0e3db0" providerId="LiveId" clId="{363366E7-F6E8-495D-8C2B-04C922E7D014}" dt="2022-10-29T14:49:51.162" v="942" actId="47"/>
        <pc:sldMkLst>
          <pc:docMk/>
          <pc:sldMk cId="351682288" sldId="1727"/>
        </pc:sldMkLst>
      </pc:sldChg>
      <pc:sldChg chg="del">
        <pc:chgData name="Ed Godfrey" userId="61aa7c48ee0e3db0" providerId="LiveId" clId="{363366E7-F6E8-495D-8C2B-04C922E7D014}" dt="2022-10-29T14:49:51.162" v="942" actId="47"/>
        <pc:sldMkLst>
          <pc:docMk/>
          <pc:sldMk cId="3373016648" sldId="1728"/>
        </pc:sldMkLst>
      </pc:sldChg>
      <pc:sldChg chg="del">
        <pc:chgData name="Ed Godfrey" userId="61aa7c48ee0e3db0" providerId="LiveId" clId="{363366E7-F6E8-495D-8C2B-04C922E7D014}" dt="2022-10-29T14:49:51.162" v="942" actId="47"/>
        <pc:sldMkLst>
          <pc:docMk/>
          <pc:sldMk cId="3828737590" sldId="1729"/>
        </pc:sldMkLst>
      </pc:sldChg>
      <pc:sldChg chg="del">
        <pc:chgData name="Ed Godfrey" userId="61aa7c48ee0e3db0" providerId="LiveId" clId="{363366E7-F6E8-495D-8C2B-04C922E7D014}" dt="2022-10-29T14:49:51.162" v="942" actId="47"/>
        <pc:sldMkLst>
          <pc:docMk/>
          <pc:sldMk cId="2548450974" sldId="1730"/>
        </pc:sldMkLst>
      </pc:sldChg>
      <pc:sldChg chg="del">
        <pc:chgData name="Ed Godfrey" userId="61aa7c48ee0e3db0" providerId="LiveId" clId="{363366E7-F6E8-495D-8C2B-04C922E7D014}" dt="2022-10-29T14:49:51.162" v="942" actId="47"/>
        <pc:sldMkLst>
          <pc:docMk/>
          <pc:sldMk cId="3678661165" sldId="1731"/>
        </pc:sldMkLst>
      </pc:sldChg>
      <pc:sldChg chg="del">
        <pc:chgData name="Ed Godfrey" userId="61aa7c48ee0e3db0" providerId="LiveId" clId="{363366E7-F6E8-495D-8C2B-04C922E7D014}" dt="2022-10-29T14:49:51.162" v="942" actId="47"/>
        <pc:sldMkLst>
          <pc:docMk/>
          <pc:sldMk cId="1451492999" sldId="1732"/>
        </pc:sldMkLst>
      </pc:sldChg>
      <pc:sldChg chg="del">
        <pc:chgData name="Ed Godfrey" userId="61aa7c48ee0e3db0" providerId="LiveId" clId="{363366E7-F6E8-495D-8C2B-04C922E7D014}" dt="2022-10-29T14:49:51.162" v="942" actId="47"/>
        <pc:sldMkLst>
          <pc:docMk/>
          <pc:sldMk cId="1848383938" sldId="1733"/>
        </pc:sldMkLst>
      </pc:sldChg>
      <pc:sldChg chg="del">
        <pc:chgData name="Ed Godfrey" userId="61aa7c48ee0e3db0" providerId="LiveId" clId="{363366E7-F6E8-495D-8C2B-04C922E7D014}" dt="2022-10-29T14:49:51.162" v="942" actId="47"/>
        <pc:sldMkLst>
          <pc:docMk/>
          <pc:sldMk cId="23788922" sldId="1734"/>
        </pc:sldMkLst>
      </pc:sldChg>
      <pc:sldChg chg="del">
        <pc:chgData name="Ed Godfrey" userId="61aa7c48ee0e3db0" providerId="LiveId" clId="{363366E7-F6E8-495D-8C2B-04C922E7D014}" dt="2022-10-29T14:49:51.162" v="942" actId="47"/>
        <pc:sldMkLst>
          <pc:docMk/>
          <pc:sldMk cId="2480400785" sldId="1735"/>
        </pc:sldMkLst>
      </pc:sldChg>
      <pc:sldChg chg="del">
        <pc:chgData name="Ed Godfrey" userId="61aa7c48ee0e3db0" providerId="LiveId" clId="{363366E7-F6E8-495D-8C2B-04C922E7D014}" dt="2022-10-29T14:49:51.162" v="942" actId="47"/>
        <pc:sldMkLst>
          <pc:docMk/>
          <pc:sldMk cId="1855104928" sldId="1736"/>
        </pc:sldMkLst>
      </pc:sldChg>
      <pc:sldChg chg="del">
        <pc:chgData name="Ed Godfrey" userId="61aa7c48ee0e3db0" providerId="LiveId" clId="{363366E7-F6E8-495D-8C2B-04C922E7D014}" dt="2022-10-29T14:49:51.162" v="942" actId="47"/>
        <pc:sldMkLst>
          <pc:docMk/>
          <pc:sldMk cId="3022491618" sldId="1737"/>
        </pc:sldMkLst>
      </pc:sldChg>
      <pc:sldChg chg="del">
        <pc:chgData name="Ed Godfrey" userId="61aa7c48ee0e3db0" providerId="LiveId" clId="{363366E7-F6E8-495D-8C2B-04C922E7D014}" dt="2022-10-29T14:49:51.162" v="942" actId="47"/>
        <pc:sldMkLst>
          <pc:docMk/>
          <pc:sldMk cId="1145673476" sldId="1738"/>
        </pc:sldMkLst>
      </pc:sldChg>
      <pc:sldChg chg="del">
        <pc:chgData name="Ed Godfrey" userId="61aa7c48ee0e3db0" providerId="LiveId" clId="{363366E7-F6E8-495D-8C2B-04C922E7D014}" dt="2022-10-29T14:49:51.162" v="942" actId="47"/>
        <pc:sldMkLst>
          <pc:docMk/>
          <pc:sldMk cId="944289164" sldId="1739"/>
        </pc:sldMkLst>
      </pc:sldChg>
      <pc:sldChg chg="del">
        <pc:chgData name="Ed Godfrey" userId="61aa7c48ee0e3db0" providerId="LiveId" clId="{363366E7-F6E8-495D-8C2B-04C922E7D014}" dt="2022-10-29T14:49:51.162" v="942" actId="47"/>
        <pc:sldMkLst>
          <pc:docMk/>
          <pc:sldMk cId="2610285916" sldId="1740"/>
        </pc:sldMkLst>
      </pc:sldChg>
      <pc:sldChg chg="del">
        <pc:chgData name="Ed Godfrey" userId="61aa7c48ee0e3db0" providerId="LiveId" clId="{363366E7-F6E8-495D-8C2B-04C922E7D014}" dt="2022-10-29T14:49:51.162" v="942" actId="47"/>
        <pc:sldMkLst>
          <pc:docMk/>
          <pc:sldMk cId="692887331" sldId="1741"/>
        </pc:sldMkLst>
      </pc:sldChg>
      <pc:sldChg chg="del">
        <pc:chgData name="Ed Godfrey" userId="61aa7c48ee0e3db0" providerId="LiveId" clId="{363366E7-F6E8-495D-8C2B-04C922E7D014}" dt="2022-10-29T14:49:51.162" v="942" actId="47"/>
        <pc:sldMkLst>
          <pc:docMk/>
          <pc:sldMk cId="2204317335" sldId="1742"/>
        </pc:sldMkLst>
      </pc:sldChg>
      <pc:sldChg chg="modSp add mod">
        <pc:chgData name="Ed Godfrey" userId="61aa7c48ee0e3db0" providerId="LiveId" clId="{363366E7-F6E8-495D-8C2B-04C922E7D014}" dt="2022-10-29T13:42:43.538" v="26" actId="20577"/>
        <pc:sldMkLst>
          <pc:docMk/>
          <pc:sldMk cId="2864147252" sldId="1743"/>
        </pc:sldMkLst>
        <pc:spChg chg="mod">
          <ac:chgData name="Ed Godfrey" userId="61aa7c48ee0e3db0" providerId="LiveId" clId="{363366E7-F6E8-495D-8C2B-04C922E7D014}" dt="2022-10-29T13:42:34.939" v="7" actId="255"/>
          <ac:spMkLst>
            <pc:docMk/>
            <pc:sldMk cId="2864147252" sldId="1743"/>
            <ac:spMk id="2" creationId="{F08A2007-B9E6-48A8-9E5E-C98EDFD53C8F}"/>
          </ac:spMkLst>
        </pc:spChg>
        <pc:spChg chg="mod">
          <ac:chgData name="Ed Godfrey" userId="61aa7c48ee0e3db0" providerId="LiveId" clId="{363366E7-F6E8-495D-8C2B-04C922E7D014}" dt="2022-10-29T13:42:43.538" v="26" actId="20577"/>
          <ac:spMkLst>
            <pc:docMk/>
            <pc:sldMk cId="2864147252" sldId="1743"/>
            <ac:spMk id="3" creationId="{F6C638D0-C884-48CF-BE26-27EEF100FAF2}"/>
          </ac:spMkLst>
        </pc:spChg>
      </pc:sldChg>
      <pc:sldChg chg="modSp add mod">
        <pc:chgData name="Ed Godfrey" userId="61aa7c48ee0e3db0" providerId="LiveId" clId="{363366E7-F6E8-495D-8C2B-04C922E7D014}" dt="2022-10-29T13:44:03.447" v="31" actId="255"/>
        <pc:sldMkLst>
          <pc:docMk/>
          <pc:sldMk cId="3567060799" sldId="1744"/>
        </pc:sldMkLst>
        <pc:spChg chg="mod">
          <ac:chgData name="Ed Godfrey" userId="61aa7c48ee0e3db0" providerId="LiveId" clId="{363366E7-F6E8-495D-8C2B-04C922E7D014}" dt="2022-10-29T13:44:03.447" v="31" actId="255"/>
          <ac:spMkLst>
            <pc:docMk/>
            <pc:sldMk cId="3567060799" sldId="1744"/>
            <ac:spMk id="2" creationId="{F08A2007-B9E6-48A8-9E5E-C98EDFD53C8F}"/>
          </ac:spMkLst>
        </pc:spChg>
      </pc:sldChg>
      <pc:sldChg chg="delSp modSp add mod delAnim modAnim">
        <pc:chgData name="Ed Godfrey" userId="61aa7c48ee0e3db0" providerId="LiveId" clId="{363366E7-F6E8-495D-8C2B-04C922E7D014}" dt="2022-10-29T14:43:27.460" v="732" actId="20577"/>
        <pc:sldMkLst>
          <pc:docMk/>
          <pc:sldMk cId="2580549092" sldId="1745"/>
        </pc:sldMkLst>
        <pc:spChg chg="del">
          <ac:chgData name="Ed Godfrey" userId="61aa7c48ee0e3db0" providerId="LiveId" clId="{363366E7-F6E8-495D-8C2B-04C922E7D014}" dt="2022-10-29T13:58:51.927" v="346" actId="21"/>
          <ac:spMkLst>
            <pc:docMk/>
            <pc:sldMk cId="2580549092" sldId="1745"/>
            <ac:spMk id="4" creationId="{05D727ED-586B-1959-2326-DFC3C634E4D2}"/>
          </ac:spMkLst>
        </pc:spChg>
        <pc:spChg chg="mod">
          <ac:chgData name="Ed Godfrey" userId="61aa7c48ee0e3db0" providerId="LiveId" clId="{363366E7-F6E8-495D-8C2B-04C922E7D014}" dt="2022-10-29T14:00:09.409" v="374" actId="113"/>
          <ac:spMkLst>
            <pc:docMk/>
            <pc:sldMk cId="2580549092" sldId="1745"/>
            <ac:spMk id="6" creationId="{D994B878-B4D4-D356-B4DC-B7ED51DA841B}"/>
          </ac:spMkLst>
        </pc:spChg>
        <pc:spChg chg="mod">
          <ac:chgData name="Ed Godfrey" userId="61aa7c48ee0e3db0" providerId="LiveId" clId="{363366E7-F6E8-495D-8C2B-04C922E7D014}" dt="2022-10-29T14:43:27.460" v="732" actId="20577"/>
          <ac:spMkLst>
            <pc:docMk/>
            <pc:sldMk cId="2580549092" sldId="1745"/>
            <ac:spMk id="7" creationId="{8DD6C991-FE4F-B787-C97C-DAB37AC2A7D4}"/>
          </ac:spMkLst>
        </pc:spChg>
      </pc:sldChg>
      <pc:sldChg chg="addSp modSp add mod modAnim">
        <pc:chgData name="Ed Godfrey" userId="61aa7c48ee0e3db0" providerId="LiveId" clId="{363366E7-F6E8-495D-8C2B-04C922E7D014}" dt="2022-10-29T14:38:50.676" v="643" actId="255"/>
        <pc:sldMkLst>
          <pc:docMk/>
          <pc:sldMk cId="3138842089" sldId="1746"/>
        </pc:sldMkLst>
        <pc:spChg chg="mod">
          <ac:chgData name="Ed Godfrey" userId="61aa7c48ee0e3db0" providerId="LiveId" clId="{363366E7-F6E8-495D-8C2B-04C922E7D014}" dt="2022-10-29T14:38:36.939" v="619" actId="255"/>
          <ac:spMkLst>
            <pc:docMk/>
            <pc:sldMk cId="3138842089" sldId="1746"/>
            <ac:spMk id="2" creationId="{F08A2007-B9E6-48A8-9E5E-C98EDFD53C8F}"/>
          </ac:spMkLst>
        </pc:spChg>
        <pc:spChg chg="mod">
          <ac:chgData name="Ed Godfrey" userId="61aa7c48ee0e3db0" providerId="LiveId" clId="{363366E7-F6E8-495D-8C2B-04C922E7D014}" dt="2022-10-29T14:34:33.468" v="473" actId="20577"/>
          <ac:spMkLst>
            <pc:docMk/>
            <pc:sldMk cId="3138842089" sldId="1746"/>
            <ac:spMk id="3" creationId="{F6C638D0-C884-48CF-BE26-27EEF100FAF2}"/>
          </ac:spMkLst>
        </pc:spChg>
        <pc:spChg chg="add mod">
          <ac:chgData name="Ed Godfrey" userId="61aa7c48ee0e3db0" providerId="LiveId" clId="{363366E7-F6E8-495D-8C2B-04C922E7D014}" dt="2022-10-29T14:38:50.676" v="643" actId="255"/>
          <ac:spMkLst>
            <pc:docMk/>
            <pc:sldMk cId="3138842089" sldId="1746"/>
            <ac:spMk id="4" creationId="{7DB0C16A-6BDD-988A-BFB3-9F6708E35D88}"/>
          </ac:spMkLst>
        </pc:spChg>
      </pc:sldChg>
      <pc:sldChg chg="modSp add mod">
        <pc:chgData name="Ed Godfrey" userId="61aa7c48ee0e3db0" providerId="LiveId" clId="{363366E7-F6E8-495D-8C2B-04C922E7D014}" dt="2022-10-29T14:40:11.410" v="659" actId="20577"/>
        <pc:sldMkLst>
          <pc:docMk/>
          <pc:sldMk cId="2679049739" sldId="1747"/>
        </pc:sldMkLst>
        <pc:spChg chg="mod">
          <ac:chgData name="Ed Godfrey" userId="61aa7c48ee0e3db0" providerId="LiveId" clId="{363366E7-F6E8-495D-8C2B-04C922E7D014}" dt="2022-10-29T14:40:05.584" v="647" actId="122"/>
          <ac:spMkLst>
            <pc:docMk/>
            <pc:sldMk cId="2679049739" sldId="1747"/>
            <ac:spMk id="2" creationId="{F08A2007-B9E6-48A8-9E5E-C98EDFD53C8F}"/>
          </ac:spMkLst>
        </pc:spChg>
        <pc:spChg chg="mod">
          <ac:chgData name="Ed Godfrey" userId="61aa7c48ee0e3db0" providerId="LiveId" clId="{363366E7-F6E8-495D-8C2B-04C922E7D014}" dt="2022-10-29T14:40:11.410" v="659" actId="20577"/>
          <ac:spMkLst>
            <pc:docMk/>
            <pc:sldMk cId="2679049739" sldId="1747"/>
            <ac:spMk id="3" creationId="{F6C638D0-C884-48CF-BE26-27EEF100FAF2}"/>
          </ac:spMkLst>
        </pc:spChg>
      </pc:sldChg>
      <pc:sldChg chg="modSp add mod">
        <pc:chgData name="Ed Godfrey" userId="61aa7c48ee0e3db0" providerId="LiveId" clId="{363366E7-F6E8-495D-8C2B-04C922E7D014}" dt="2022-10-29T14:41:33.095" v="687" actId="115"/>
        <pc:sldMkLst>
          <pc:docMk/>
          <pc:sldMk cId="3691315490" sldId="1748"/>
        </pc:sldMkLst>
        <pc:spChg chg="mod">
          <ac:chgData name="Ed Godfrey" userId="61aa7c48ee0e3db0" providerId="LiveId" clId="{363366E7-F6E8-495D-8C2B-04C922E7D014}" dt="2022-10-29T14:41:33.095" v="687" actId="115"/>
          <ac:spMkLst>
            <pc:docMk/>
            <pc:sldMk cId="3691315490" sldId="1748"/>
            <ac:spMk id="2" creationId="{F08A2007-B9E6-48A8-9E5E-C98EDFD53C8F}"/>
          </ac:spMkLst>
        </pc:spChg>
        <pc:spChg chg="mod">
          <ac:chgData name="Ed Godfrey" userId="61aa7c48ee0e3db0" providerId="LiveId" clId="{363366E7-F6E8-495D-8C2B-04C922E7D014}" dt="2022-10-29T14:41:10.034" v="679" actId="20577"/>
          <ac:spMkLst>
            <pc:docMk/>
            <pc:sldMk cId="3691315490" sldId="1748"/>
            <ac:spMk id="3" creationId="{F6C638D0-C884-48CF-BE26-27EEF100FAF2}"/>
          </ac:spMkLst>
        </pc:spChg>
      </pc:sldChg>
      <pc:sldChg chg="addSp modSp add mod modAnim">
        <pc:chgData name="Ed Godfrey" userId="61aa7c48ee0e3db0" providerId="LiveId" clId="{363366E7-F6E8-495D-8C2B-04C922E7D014}" dt="2022-10-29T14:47:43.680" v="915"/>
        <pc:sldMkLst>
          <pc:docMk/>
          <pc:sldMk cId="904654481" sldId="1749"/>
        </pc:sldMkLst>
        <pc:spChg chg="add mod">
          <ac:chgData name="Ed Godfrey" userId="61aa7c48ee0e3db0" providerId="LiveId" clId="{363366E7-F6E8-495D-8C2B-04C922E7D014}" dt="2022-10-29T14:45:59.424" v="857" actId="255"/>
          <ac:spMkLst>
            <pc:docMk/>
            <pc:sldMk cId="904654481" sldId="1749"/>
            <ac:spMk id="4" creationId="{FA970CDE-1637-579A-2C44-D49DB2CDB244}"/>
          </ac:spMkLst>
        </pc:spChg>
        <pc:spChg chg="add mod">
          <ac:chgData name="Ed Godfrey" userId="61aa7c48ee0e3db0" providerId="LiveId" clId="{363366E7-F6E8-495D-8C2B-04C922E7D014}" dt="2022-10-29T14:46:32.284" v="901" actId="255"/>
          <ac:spMkLst>
            <pc:docMk/>
            <pc:sldMk cId="904654481" sldId="1749"/>
            <ac:spMk id="5" creationId="{4118FDF9-C94A-C3B3-AFA0-940C9B54AFEE}"/>
          </ac:spMkLst>
        </pc:spChg>
        <pc:spChg chg="mod">
          <ac:chgData name="Ed Godfrey" userId="61aa7c48ee0e3db0" providerId="LiveId" clId="{363366E7-F6E8-495D-8C2B-04C922E7D014}" dt="2022-10-29T14:44:04.402" v="740" actId="113"/>
          <ac:spMkLst>
            <pc:docMk/>
            <pc:sldMk cId="904654481" sldId="1749"/>
            <ac:spMk id="6" creationId="{D994B878-B4D4-D356-B4DC-B7ED51DA841B}"/>
          </ac:spMkLst>
        </pc:spChg>
        <pc:spChg chg="mod">
          <ac:chgData name="Ed Godfrey" userId="61aa7c48ee0e3db0" providerId="LiveId" clId="{363366E7-F6E8-495D-8C2B-04C922E7D014}" dt="2022-10-29T14:43:12.890" v="728" actId="20577"/>
          <ac:spMkLst>
            <pc:docMk/>
            <pc:sldMk cId="904654481" sldId="1749"/>
            <ac:spMk id="7" creationId="{8DD6C991-FE4F-B787-C97C-DAB37AC2A7D4}"/>
          </ac:spMkLst>
        </pc:spChg>
      </pc:sldChg>
      <pc:sldChg chg="modSp add mod">
        <pc:chgData name="Ed Godfrey" userId="61aa7c48ee0e3db0" providerId="LiveId" clId="{363366E7-F6E8-495D-8C2B-04C922E7D014}" dt="2022-10-29T14:48:28.665" v="937" actId="20577"/>
        <pc:sldMkLst>
          <pc:docMk/>
          <pc:sldMk cId="1254111554" sldId="1750"/>
        </pc:sldMkLst>
        <pc:spChg chg="mod">
          <ac:chgData name="Ed Godfrey" userId="61aa7c48ee0e3db0" providerId="LiveId" clId="{363366E7-F6E8-495D-8C2B-04C922E7D014}" dt="2022-10-29T14:48:21.377" v="918" actId="255"/>
          <ac:spMkLst>
            <pc:docMk/>
            <pc:sldMk cId="1254111554" sldId="1750"/>
            <ac:spMk id="2" creationId="{F08A2007-B9E6-48A8-9E5E-C98EDFD53C8F}"/>
          </ac:spMkLst>
        </pc:spChg>
        <pc:spChg chg="mod">
          <ac:chgData name="Ed Godfrey" userId="61aa7c48ee0e3db0" providerId="LiveId" clId="{363366E7-F6E8-495D-8C2B-04C922E7D014}" dt="2022-10-29T14:48:28.665" v="937" actId="20577"/>
          <ac:spMkLst>
            <pc:docMk/>
            <pc:sldMk cId="1254111554" sldId="1750"/>
            <ac:spMk id="3" creationId="{F6C638D0-C884-48CF-BE26-27EEF100FAF2}"/>
          </ac:spMkLst>
        </pc:spChg>
      </pc:sldChg>
      <pc:sldChg chg="delSp add mod delAnim modAnim">
        <pc:chgData name="Ed Godfrey" userId="61aa7c48ee0e3db0" providerId="LiveId" clId="{363366E7-F6E8-495D-8C2B-04C922E7D014}" dt="2022-10-29T14:49:13.544" v="940"/>
        <pc:sldMkLst>
          <pc:docMk/>
          <pc:sldMk cId="974685514" sldId="1751"/>
        </pc:sldMkLst>
        <pc:spChg chg="del">
          <ac:chgData name="Ed Godfrey" userId="61aa7c48ee0e3db0" providerId="LiveId" clId="{363366E7-F6E8-495D-8C2B-04C922E7D014}" dt="2022-10-29T14:49:04.322" v="939" actId="21"/>
          <ac:spMkLst>
            <pc:docMk/>
            <pc:sldMk cId="974685514" sldId="1751"/>
            <ac:spMk id="4" creationId="{FA970CDE-1637-579A-2C44-D49DB2CDB244}"/>
          </ac:spMkLst>
        </pc:spChg>
      </pc:sldChg>
      <pc:sldChg chg="add">
        <pc:chgData name="Ed Godfrey" userId="61aa7c48ee0e3db0" providerId="LiveId" clId="{363366E7-F6E8-495D-8C2B-04C922E7D014}" dt="2022-10-29T14:49:45.255" v="941"/>
        <pc:sldMkLst>
          <pc:docMk/>
          <pc:sldMk cId="121453451" sldId="175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10/29/2022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10/29/2022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10/29/2022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10/29/2022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10/29/2022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October 30,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A Call to Arms Against Apostasy</a:t>
            </a:r>
          </a:p>
          <a:p>
            <a:pPr algn="ctr"/>
            <a:r>
              <a:rPr lang="en-US" sz="3200" dirty="0"/>
              <a:t>Part 2a</a:t>
            </a:r>
          </a:p>
          <a:p>
            <a:pPr algn="ctr"/>
            <a:r>
              <a:rPr lang="en-US" sz="2800" i="1" dirty="0"/>
              <a:t>Jude 17-23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Thessalonians 5:21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examine everything carefully; hold fast to that which is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7856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Acts 28:29-32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I know that after my departure savage wolves will come in among you, not sparing the flock; and from among your own selves men will arise, speaking perverse things, to draw away the disciples after them. Therefore be on the alert, remembering that night and day for a period of three years I did not cease to admonish each one with tears. And now I commend you to God and to the word of His grace, which is able to build you up and to give you the inheritance among all those who are sanctified.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70163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Acts 17:11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08543"/>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Now these [the Bereans] were more noble-minded than those in Thessalonica, for they received the word with great eagerness, examining the Scriptures daily to see whether these things were so. </a:t>
            </a:r>
          </a:p>
          <a:p>
            <a:pPr marL="0" marR="0" algn="just">
              <a:spcBef>
                <a:spcPts val="0"/>
              </a:spcBef>
              <a:spcAft>
                <a:spcPts val="0"/>
              </a:spcAft>
            </a:pPr>
            <a:endParaRPr lang="en-US" sz="3600" i="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DB0C16A-6BDD-988A-BFB3-9F6708E35D88}"/>
              </a:ext>
            </a:extLst>
          </p:cNvPr>
          <p:cNvSpPr txBox="1"/>
          <p:nvPr/>
        </p:nvSpPr>
        <p:spPr>
          <a:xfrm>
            <a:off x="274180" y="4085911"/>
            <a:ext cx="11590636" cy="2185214"/>
          </a:xfrm>
          <a:prstGeom prst="rect">
            <a:avLst/>
          </a:prstGeom>
          <a:noFill/>
        </p:spPr>
        <p:txBody>
          <a:bodyPr wrap="square" rtlCol="0">
            <a:sp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Calibri" panose="020F0502020204030204" pitchFamily="34" charset="0"/>
              </a:rPr>
              <a:t>Sola Scriptura (Scripture Alone)</a:t>
            </a:r>
          </a:p>
          <a:p>
            <a:pPr algn="just"/>
            <a:r>
              <a:rPr lang="en-US" sz="3200" i="1" dirty="0">
                <a:effectLst/>
                <a:latin typeface="Arial" panose="020B0604020202020204" pitchFamily="34" charset="0"/>
                <a:ea typeface="Calibri" panose="020F0502020204030204" pitchFamily="34" charset="0"/>
                <a:cs typeface="Times New Roman" panose="02020603050405020304" pitchFamily="18" charset="0"/>
              </a:rPr>
              <a:t>“What is asserted without the Scriptures or proven revelation may be held as an opinion but need not be believed.”</a:t>
            </a:r>
          </a:p>
          <a:p>
            <a:pPr algn="r"/>
            <a:r>
              <a:rPr lang="en-US" sz="3200" i="1" dirty="0">
                <a:latin typeface="Arial" panose="020B0604020202020204" pitchFamily="34" charset="0"/>
                <a:ea typeface="Calibri" panose="020F0502020204030204" pitchFamily="34" charset="0"/>
                <a:cs typeface="Times New Roman" panose="02020603050405020304" pitchFamily="18" charset="0"/>
              </a:rPr>
              <a:t>~Martin Luther</a:t>
            </a:r>
            <a:endParaRPr lang="en-US" sz="36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8420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par>
                                <p:cTn id="12" presetID="10" presetClass="entr" presetSubtype="0" fill="hold" grpId="0" nodeType="withEffect">
                                  <p:stCondLst>
                                    <p:cond delay="225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Psalm 119:97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707886"/>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O how I love Your law! It is my meditation all the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90497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Charles Spurgeon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Arial" panose="020B0604020202020204" pitchFamily="34" charset="0"/>
                <a:ea typeface="Times New Roman" panose="02020603050405020304" pitchFamily="18" charset="0"/>
              </a:rPr>
              <a:t>“Edification is a grand defense against the assaults of skeptics and heretics. These prey upon the ignorant and unestablished but fail to overthrow those who are rooted and </a:t>
            </a:r>
            <a:r>
              <a:rPr lang="en-US" sz="4000" b="1" i="1" u="sng" dirty="0">
                <a:effectLst/>
                <a:latin typeface="Arial" panose="020B0604020202020204" pitchFamily="34" charset="0"/>
                <a:ea typeface="Times New Roman" panose="02020603050405020304" pitchFamily="18" charset="0"/>
              </a:rPr>
              <a:t>grounded</a:t>
            </a:r>
            <a:r>
              <a:rPr lang="en-US" sz="4000" i="1" dirty="0">
                <a:effectLst/>
                <a:latin typeface="Arial" panose="020B0604020202020204" pitchFamily="34" charset="0"/>
                <a:ea typeface="Times New Roman" panose="02020603050405020304" pitchFamily="18" charset="0"/>
              </a:rPr>
              <a:t> </a:t>
            </a:r>
            <a:r>
              <a:rPr lang="en-US" sz="4000" b="1" i="1" u="sng" dirty="0">
                <a:effectLst/>
                <a:latin typeface="Arial" panose="020B0604020202020204" pitchFamily="34" charset="0"/>
                <a:ea typeface="Times New Roman" panose="02020603050405020304" pitchFamily="18" charset="0"/>
              </a:rPr>
              <a:t>in</a:t>
            </a:r>
            <a:r>
              <a:rPr lang="en-US" sz="4000" i="1" dirty="0">
                <a:effectLst/>
                <a:latin typeface="Arial" panose="020B0604020202020204" pitchFamily="34" charset="0"/>
                <a:ea typeface="Times New Roman" panose="02020603050405020304" pitchFamily="18" charset="0"/>
              </a:rPr>
              <a:t> </a:t>
            </a:r>
            <a:r>
              <a:rPr lang="en-US" sz="4000" b="1" i="1" u="sng" dirty="0">
                <a:effectLst/>
                <a:latin typeface="Arial" panose="020B0604020202020204" pitchFamily="34" charset="0"/>
                <a:ea typeface="Times New Roman" panose="02020603050405020304" pitchFamily="18" charset="0"/>
              </a:rPr>
              <a:t>the</a:t>
            </a:r>
            <a:r>
              <a:rPr lang="en-US" sz="4000" i="1" dirty="0">
                <a:effectLst/>
                <a:latin typeface="Arial" panose="020B0604020202020204" pitchFamily="34" charset="0"/>
                <a:ea typeface="Times New Roman" panose="02020603050405020304" pitchFamily="18" charset="0"/>
              </a:rPr>
              <a:t> </a:t>
            </a:r>
            <a:r>
              <a:rPr lang="en-US" sz="4000" b="1" i="1" u="sng" dirty="0">
                <a:effectLst/>
                <a:latin typeface="Arial" panose="020B0604020202020204" pitchFamily="34" charset="0"/>
                <a:ea typeface="Times New Roman" panose="02020603050405020304" pitchFamily="18" charset="0"/>
              </a:rPr>
              <a:t>truth</a:t>
            </a:r>
            <a:r>
              <a:rPr lang="en-US" sz="4000" i="1" dirty="0">
                <a:effectLst/>
                <a:latin typeface="Arial" panose="020B0604020202020204" pitchFamily="34" charset="0"/>
                <a:ea typeface="Times New Roman" panose="02020603050405020304" pitchFamily="18" charset="0"/>
              </a:rPr>
              <a:t>.”</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3154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building yourselves up on your most holy faith, </a:t>
            </a:r>
            <a:r>
              <a:rPr lang="en-US" sz="2400" b="1" i="1" dirty="0">
                <a:latin typeface="Calibri" panose="020F0502020204030204" pitchFamily="34" charset="0"/>
                <a:cs typeface="Calibri" panose="020F0502020204030204" pitchFamily="34" charset="0"/>
              </a:rPr>
              <a:t>praying</a:t>
            </a:r>
            <a:r>
              <a:rPr lang="en-US" sz="2400" i="1" dirty="0">
                <a:latin typeface="Calibri" panose="020F0502020204030204" pitchFamily="34" charset="0"/>
                <a:cs typeface="Calibri" panose="020F0502020204030204" pitchFamily="34" charset="0"/>
              </a:rPr>
              <a:t>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DD6C991-FE4F-B787-C97C-DAB37AC2A7D4}"/>
              </a:ext>
            </a:extLst>
          </p:cNvPr>
          <p:cNvSpPr txBox="1"/>
          <p:nvPr/>
        </p:nvSpPr>
        <p:spPr>
          <a:xfrm>
            <a:off x="646043" y="2681073"/>
            <a:ext cx="11334726" cy="1569660"/>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Our beloved position</a:t>
            </a:r>
          </a:p>
          <a:p>
            <a:pPr marL="514350" indent="-514350" algn="just">
              <a:buAutoNum type="alphaUcPeriod"/>
            </a:pPr>
            <a:r>
              <a:rPr lang="en-US" sz="3200" dirty="0">
                <a:latin typeface="Calibri" panose="020F0502020204030204" pitchFamily="34" charset="0"/>
                <a:cs typeface="Calibri" panose="020F0502020204030204" pitchFamily="34" charset="0"/>
              </a:rPr>
              <a:t>Our building up on the most holy faith</a:t>
            </a:r>
          </a:p>
          <a:p>
            <a:pPr marL="514350" indent="-514350" algn="just">
              <a:buAutoNum type="alphaUcPeriod"/>
            </a:pPr>
            <a:r>
              <a:rPr lang="en-US" sz="3200" dirty="0">
                <a:latin typeface="Calibri" panose="020F0502020204030204" pitchFamily="34" charset="0"/>
                <a:cs typeface="Calibri" panose="020F0502020204030204" pitchFamily="34" charset="0"/>
              </a:rPr>
              <a:t>Our belief in prayer</a:t>
            </a:r>
          </a:p>
        </p:txBody>
      </p:sp>
      <p:sp>
        <p:nvSpPr>
          <p:cNvPr id="4" name="TextBox 3">
            <a:extLst>
              <a:ext uri="{FF2B5EF4-FFF2-40B4-BE49-F238E27FC236}">
                <a16:creationId xmlns:a16="http://schemas.microsoft.com/office/drawing/2014/main" id="{FA970CDE-1637-579A-2C44-D49DB2CDB244}"/>
              </a:ext>
            </a:extLst>
          </p:cNvPr>
          <p:cNvSpPr txBox="1"/>
          <p:nvPr/>
        </p:nvSpPr>
        <p:spPr>
          <a:xfrm>
            <a:off x="725557" y="4262282"/>
            <a:ext cx="11125787"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The sacrifice of the wicked is an abomination to the LORD, But the prayer of the upright is His delight. ~Proverbs 15:8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118FDF9-C94A-C3B3-AFA0-940C9B54AFEE}"/>
              </a:ext>
            </a:extLst>
          </p:cNvPr>
          <p:cNvSpPr txBox="1"/>
          <p:nvPr/>
        </p:nvSpPr>
        <p:spPr>
          <a:xfrm>
            <a:off x="699055" y="5498048"/>
            <a:ext cx="11125787" cy="523220"/>
          </a:xfrm>
          <a:prstGeom prst="rect">
            <a:avLst/>
          </a:prstGeom>
          <a:noFill/>
        </p:spPr>
        <p:txBody>
          <a:bodyPr wrap="square" rtlCol="0">
            <a:spAutoFit/>
          </a:bodyPr>
          <a:lstStyle/>
          <a:p>
            <a:pPr algn="ctr"/>
            <a:r>
              <a:rPr lang="en-US" sz="2800" b="1" i="1" dirty="0"/>
              <a:t>Praying to God is an expression of our dependence on God</a:t>
            </a:r>
            <a:r>
              <a:rPr lang="en-US" sz="2800" dirty="0"/>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46544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75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childTnLst>
                                </p:cTn>
                              </p:par>
                            </p:childTnLst>
                          </p:cTn>
                        </p:par>
                        <p:par>
                          <p:cTn id="13" fill="hold">
                            <p:stCondLst>
                              <p:cond delay="1750"/>
                            </p:stCondLst>
                            <p:childTnLst>
                              <p:par>
                                <p:cTn id="14" presetID="10" presetClass="entr" presetSubtype="0" fill="hold" grpId="0" nodeType="afterEffect">
                                  <p:stCondLst>
                                    <p:cond delay="3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Corinthians 10:31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Whether, then, you eat or drink or whatever you do, do all to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41115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building yourselves up on your most holy faith, </a:t>
            </a:r>
            <a:r>
              <a:rPr lang="en-US" sz="2400" b="1" i="1" dirty="0">
                <a:latin typeface="Calibri" panose="020F0502020204030204" pitchFamily="34" charset="0"/>
                <a:cs typeface="Calibri" panose="020F0502020204030204" pitchFamily="34" charset="0"/>
              </a:rPr>
              <a:t>praying</a:t>
            </a:r>
            <a:r>
              <a:rPr lang="en-US" sz="2400" i="1" dirty="0">
                <a:latin typeface="Calibri" panose="020F0502020204030204" pitchFamily="34" charset="0"/>
                <a:cs typeface="Calibri" panose="020F0502020204030204" pitchFamily="34" charset="0"/>
              </a:rPr>
              <a:t>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DD6C991-FE4F-B787-C97C-DAB37AC2A7D4}"/>
              </a:ext>
            </a:extLst>
          </p:cNvPr>
          <p:cNvSpPr txBox="1"/>
          <p:nvPr/>
        </p:nvSpPr>
        <p:spPr>
          <a:xfrm>
            <a:off x="646043" y="2681073"/>
            <a:ext cx="11334726" cy="1569660"/>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Our beloved position</a:t>
            </a:r>
          </a:p>
          <a:p>
            <a:pPr marL="514350" indent="-514350" algn="just">
              <a:buAutoNum type="alphaUcPeriod"/>
            </a:pPr>
            <a:r>
              <a:rPr lang="en-US" sz="3200" dirty="0">
                <a:latin typeface="Calibri" panose="020F0502020204030204" pitchFamily="34" charset="0"/>
                <a:cs typeface="Calibri" panose="020F0502020204030204" pitchFamily="34" charset="0"/>
              </a:rPr>
              <a:t>Our building up on the most holy faith</a:t>
            </a:r>
          </a:p>
          <a:p>
            <a:pPr marL="514350" indent="-514350" algn="just">
              <a:buAutoNum type="alphaUcPeriod"/>
            </a:pPr>
            <a:r>
              <a:rPr lang="en-US" sz="3200" dirty="0">
                <a:latin typeface="Calibri" panose="020F0502020204030204" pitchFamily="34" charset="0"/>
                <a:cs typeface="Calibri" panose="020F0502020204030204" pitchFamily="34" charset="0"/>
              </a:rPr>
              <a:t>Our belief in prayer</a:t>
            </a:r>
          </a:p>
        </p:txBody>
      </p:sp>
      <p:sp>
        <p:nvSpPr>
          <p:cNvPr id="5" name="TextBox 4">
            <a:extLst>
              <a:ext uri="{FF2B5EF4-FFF2-40B4-BE49-F238E27FC236}">
                <a16:creationId xmlns:a16="http://schemas.microsoft.com/office/drawing/2014/main" id="{4118FDF9-C94A-C3B3-AFA0-940C9B54AFEE}"/>
              </a:ext>
            </a:extLst>
          </p:cNvPr>
          <p:cNvSpPr txBox="1"/>
          <p:nvPr/>
        </p:nvSpPr>
        <p:spPr>
          <a:xfrm>
            <a:off x="699055" y="5498048"/>
            <a:ext cx="11125787" cy="523220"/>
          </a:xfrm>
          <a:prstGeom prst="rect">
            <a:avLst/>
          </a:prstGeom>
          <a:noFill/>
        </p:spPr>
        <p:txBody>
          <a:bodyPr wrap="square" rtlCol="0">
            <a:spAutoFit/>
          </a:bodyPr>
          <a:lstStyle/>
          <a:p>
            <a:pPr algn="ctr"/>
            <a:r>
              <a:rPr lang="en-US" sz="2800" b="1" i="1" dirty="0"/>
              <a:t>Praying to God is an expression of our dependence on God</a:t>
            </a:r>
            <a:r>
              <a:rPr lang="en-US" sz="2800" dirty="0"/>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46855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October 30,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A Call to Arms Against Apostasy</a:t>
            </a:r>
          </a:p>
          <a:p>
            <a:pPr algn="ctr"/>
            <a:r>
              <a:rPr lang="en-US" sz="3200" dirty="0"/>
              <a:t>Part 2a</a:t>
            </a:r>
          </a:p>
          <a:p>
            <a:pPr algn="ctr"/>
            <a:r>
              <a:rPr lang="en-US" sz="2800" i="1" dirty="0"/>
              <a:t>Jude 17-23</a:t>
            </a:r>
          </a:p>
        </p:txBody>
      </p:sp>
    </p:spTree>
    <p:extLst>
      <p:ext uri="{BB962C8B-B14F-4D97-AF65-F5344CB8AC3E}">
        <p14:creationId xmlns:p14="http://schemas.microsoft.com/office/powerpoint/2010/main" val="12145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78478"/>
          </a:xfrm>
          <a:prstGeom prst="rect">
            <a:avLst/>
          </a:prstGeom>
          <a:noFill/>
        </p:spPr>
        <p:txBody>
          <a:bodyPr wrap="square" rtlCol="0">
            <a:spAutoFit/>
          </a:bodyPr>
          <a:lstStyle/>
          <a:p>
            <a:pPr marL="0" marR="0" algn="just">
              <a:spcBef>
                <a:spcPts val="0"/>
              </a:spcBef>
              <a:spcAft>
                <a:spcPts val="0"/>
              </a:spcAft>
            </a:pPr>
            <a:r>
              <a:rPr lang="en-US" sz="3300" i="1" dirty="0">
                <a:effectLst/>
                <a:latin typeface="Calibri" panose="020F0502020204030204" pitchFamily="34" charset="0"/>
                <a:ea typeface="Calibri" panose="020F0502020204030204" pitchFamily="34" charset="0"/>
                <a:cs typeface="Times New Roman" panose="02020603050405020304" pitchFamily="18" charset="0"/>
              </a:rPr>
              <a:t>17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 20 But you, beloved, building yourselves up on your most holy faith, praying in the Holy Spirit, 21 keep yourselves in the love of God, waiting anxiously for the mercy of our Lord Jesus Christ to eternal life. 22 And have mercy on some, who are doubting; 23 save others, snatching them out of the fire; and on some have mercy with fear, hating even the garment polluted by the flesh. </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Ephesians 6:10-13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10 Finally, be strong in the Lord and in the strength of His might. 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 13 Therefore, take up the full armor of God, so that you will be able to resist in the evil day, and having done everything, to stand firm.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41472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Five Calls to Arm in 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Remember the words [of the faith] (17)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Keep yourselves in the love of God (21)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Have mercy/compassion/pity on the doubting (22)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Save others [out of the realm of false teaching] (23a)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Have mercy with fear [on those who practice false teaching] (23b)</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09977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500"/>
                            </p:stCondLst>
                            <p:childTnLst>
                              <p:par>
                                <p:cTn id="17" presetID="10" presetClass="entr" presetSubtype="0" fill="hold" grpId="0"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8750"/>
                            </p:stCondLst>
                            <p:childTnLst>
                              <p:par>
                                <p:cTn id="21" presetID="10" presetClass="entr" presetSubtype="0" fill="hold" grpId="0" nodeType="afterEffect">
                                  <p:stCondLst>
                                    <p:cond delay="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78478"/>
          </a:xfrm>
          <a:prstGeom prst="rect">
            <a:avLst/>
          </a:prstGeom>
          <a:noFill/>
        </p:spPr>
        <p:txBody>
          <a:bodyPr wrap="square" rtlCol="0">
            <a:spAutoFit/>
          </a:bodyPr>
          <a:lstStyle/>
          <a:p>
            <a:pPr marL="0" marR="0" algn="just">
              <a:spcBef>
                <a:spcPts val="0"/>
              </a:spcBef>
              <a:spcAft>
                <a:spcPts val="0"/>
              </a:spcAft>
            </a:pPr>
            <a:r>
              <a:rPr lang="en-US" sz="3300" i="1" dirty="0">
                <a:effectLst/>
                <a:latin typeface="Calibri" panose="020F0502020204030204" pitchFamily="34" charset="0"/>
                <a:ea typeface="Calibri" panose="020F0502020204030204" pitchFamily="34" charset="0"/>
                <a:cs typeface="Times New Roman" panose="02020603050405020304" pitchFamily="18" charset="0"/>
              </a:rPr>
              <a:t>17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 20 But you, beloved, building yourselves up on your most holy faith, praying in the Holy Spirit, 21 keep yourselves in the love of God, waiting anxiously for the mercy of our Lord Jesus Christ to eternal life. 22 And have mercy on some, who are doubting; 23 save others, snatching them out of the fire; and on some have mercy with fear, hating even the garment polluted by the flesh. </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0607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a:t>
            </a:r>
            <a:r>
              <a:rPr lang="en-US" sz="2400" b="1" i="1" dirty="0">
                <a:latin typeface="Calibri" panose="020F0502020204030204" pitchFamily="34" charset="0"/>
                <a:cs typeface="Calibri" panose="020F0502020204030204" pitchFamily="34" charset="0"/>
              </a:rPr>
              <a:t>building yourselves up</a:t>
            </a:r>
            <a:r>
              <a:rPr lang="en-US" sz="2400" i="1" dirty="0">
                <a:latin typeface="Calibri" panose="020F0502020204030204" pitchFamily="34" charset="0"/>
                <a:cs typeface="Calibri" panose="020F0502020204030204" pitchFamily="34" charset="0"/>
              </a:rPr>
              <a:t> on your most holy faith, </a:t>
            </a:r>
            <a:r>
              <a:rPr lang="en-US" sz="2400" b="1" i="1" dirty="0">
                <a:latin typeface="Calibri" panose="020F0502020204030204" pitchFamily="34" charset="0"/>
                <a:cs typeface="Calibri" panose="020F0502020204030204" pitchFamily="34" charset="0"/>
              </a:rPr>
              <a:t>praying</a:t>
            </a:r>
            <a:r>
              <a:rPr lang="en-US" sz="2400" i="1" dirty="0">
                <a:latin typeface="Calibri" panose="020F0502020204030204" pitchFamily="34" charset="0"/>
                <a:cs typeface="Calibri" panose="020F0502020204030204" pitchFamily="34" charset="0"/>
              </a:rPr>
              <a:t>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DD6C991-FE4F-B787-C97C-DAB37AC2A7D4}"/>
              </a:ext>
            </a:extLst>
          </p:cNvPr>
          <p:cNvSpPr txBox="1"/>
          <p:nvPr/>
        </p:nvSpPr>
        <p:spPr>
          <a:xfrm>
            <a:off x="646043" y="2681073"/>
            <a:ext cx="11334726" cy="584775"/>
          </a:xfrm>
          <a:prstGeom prst="rect">
            <a:avLst/>
          </a:prstGeom>
          <a:noFill/>
        </p:spPr>
        <p:txBody>
          <a:bodyPr wrap="square" rtlCol="0">
            <a:spAutoFit/>
          </a:bodyPr>
          <a:lstStyle/>
          <a:p>
            <a:pPr algn="just"/>
            <a:r>
              <a:rPr lang="en-US" sz="3200" dirty="0">
                <a:latin typeface="Calibri" panose="020F0502020204030204" pitchFamily="34" charset="0"/>
                <a:cs typeface="Calibri" panose="020F0502020204030204" pitchFamily="34" charset="0"/>
              </a:rPr>
              <a:t>A. Our beloved position</a:t>
            </a:r>
          </a:p>
        </p:txBody>
      </p:sp>
      <p:sp>
        <p:nvSpPr>
          <p:cNvPr id="4" name="TextBox 3">
            <a:extLst>
              <a:ext uri="{FF2B5EF4-FFF2-40B4-BE49-F238E27FC236}">
                <a16:creationId xmlns:a16="http://schemas.microsoft.com/office/drawing/2014/main" id="{05D727ED-586B-1959-2326-DFC3C634E4D2}"/>
              </a:ext>
            </a:extLst>
          </p:cNvPr>
          <p:cNvSpPr txBox="1"/>
          <p:nvPr/>
        </p:nvSpPr>
        <p:spPr>
          <a:xfrm>
            <a:off x="646043" y="3384465"/>
            <a:ext cx="11219611" cy="1077218"/>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Then a cloud formed, overshadowing them, and a voice came out of the cloud, "This is My </a:t>
            </a:r>
            <a:r>
              <a:rPr lang="en-US" sz="3200" b="1" i="1" u="sng" dirty="0">
                <a:latin typeface="Calibri" panose="020F0502020204030204" pitchFamily="34" charset="0"/>
                <a:cs typeface="Calibri" panose="020F0502020204030204" pitchFamily="34" charset="0"/>
              </a:rPr>
              <a:t>beloved</a:t>
            </a:r>
            <a:r>
              <a:rPr lang="en-US" sz="3200" i="1" dirty="0">
                <a:latin typeface="Calibri" panose="020F0502020204030204" pitchFamily="34" charset="0"/>
                <a:cs typeface="Calibri" panose="020F0502020204030204" pitchFamily="34" charset="0"/>
              </a:rPr>
              <a:t> Son, listen to Him!" (Mark 9:7)</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7"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Samuel 12:24-25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24 Then David comforted his wife Bathsheba, and went in to her and lay with her; and she gave birth to a son, and he named him Solomon. Now the Lord loved him 25 and sent word through Nathan the prophet, and he named him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Jedidiah</a:t>
            </a:r>
            <a:r>
              <a:rPr lang="en-US" sz="3600" i="1" dirty="0">
                <a:effectLst/>
                <a:latin typeface="Calibri" panose="020F0502020204030204" pitchFamily="34" charset="0"/>
                <a:ea typeface="Calibri" panose="020F0502020204030204" pitchFamily="34" charset="0"/>
                <a:cs typeface="Calibri" panose="020F0502020204030204" pitchFamily="34" charset="0"/>
              </a:rPr>
              <a:t> [meaning, “Beloved of the LORD”] for the </a:t>
            </a:r>
            <a:r>
              <a:rPr lang="en-US" sz="3600" i="1" dirty="0" err="1">
                <a:effectLst/>
                <a:latin typeface="Calibri" panose="020F0502020204030204" pitchFamily="34" charset="0"/>
                <a:ea typeface="Calibri" panose="020F0502020204030204" pitchFamily="34" charset="0"/>
                <a:cs typeface="Calibri" panose="020F0502020204030204" pitchFamily="34" charset="0"/>
              </a:rPr>
              <a:t>LORD’s</a:t>
            </a:r>
            <a:r>
              <a:rPr lang="en-US" sz="3600" i="1" dirty="0">
                <a:effectLst/>
                <a:latin typeface="Calibri" panose="020F0502020204030204" pitchFamily="34" charset="0"/>
                <a:ea typeface="Calibri" panose="020F0502020204030204" pitchFamily="34" charset="0"/>
                <a:cs typeface="Calibri" panose="020F0502020204030204" pitchFamily="34" charset="0"/>
              </a:rPr>
              <a:t> sake.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49423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Revelation 3:21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He who overcomes, I will grant to him to sit down with Me on My throne, as I also overcame and sat down with My Father on His throne.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0538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a:t>
            </a:r>
            <a:r>
              <a:rPr lang="en-US" sz="2400" b="1" i="1" dirty="0">
                <a:latin typeface="Calibri" panose="020F0502020204030204" pitchFamily="34" charset="0"/>
                <a:cs typeface="Calibri" panose="020F0502020204030204" pitchFamily="34" charset="0"/>
              </a:rPr>
              <a:t>building yourselves up</a:t>
            </a:r>
            <a:r>
              <a:rPr lang="en-US" sz="2400" i="1" dirty="0">
                <a:latin typeface="Calibri" panose="020F0502020204030204" pitchFamily="34" charset="0"/>
                <a:cs typeface="Calibri" panose="020F0502020204030204" pitchFamily="34" charset="0"/>
              </a:rPr>
              <a:t> on your most holy faith, praying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DD6C991-FE4F-B787-C97C-DAB37AC2A7D4}"/>
              </a:ext>
            </a:extLst>
          </p:cNvPr>
          <p:cNvSpPr txBox="1"/>
          <p:nvPr/>
        </p:nvSpPr>
        <p:spPr>
          <a:xfrm>
            <a:off x="646043" y="2681073"/>
            <a:ext cx="11334726" cy="1077218"/>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Our beloved position</a:t>
            </a:r>
          </a:p>
          <a:p>
            <a:pPr marL="514350" indent="-514350" algn="just">
              <a:buAutoNum type="alphaUcPeriod"/>
            </a:pPr>
            <a:r>
              <a:rPr lang="en-US" sz="3200" dirty="0">
                <a:latin typeface="Calibri" panose="020F0502020204030204" pitchFamily="34" charset="0"/>
                <a:cs typeface="Calibri" panose="020F0502020204030204" pitchFamily="34" charset="0"/>
              </a:rPr>
              <a:t>Our building up on the most holy faith</a:t>
            </a:r>
          </a:p>
        </p:txBody>
      </p:sp>
    </p:spTree>
    <p:extLst>
      <p:ext uri="{BB962C8B-B14F-4D97-AF65-F5344CB8AC3E}">
        <p14:creationId xmlns:p14="http://schemas.microsoft.com/office/powerpoint/2010/main" val="25805490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16065</TotalTime>
  <Words>1241</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321</cp:revision>
  <cp:lastPrinted>2020-05-22T15:03:41Z</cp:lastPrinted>
  <dcterms:created xsi:type="dcterms:W3CDTF">2019-06-22T19:37:39Z</dcterms:created>
  <dcterms:modified xsi:type="dcterms:W3CDTF">2022-10-29T14:49:56Z</dcterms:modified>
</cp:coreProperties>
</file>